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89" autoAdjust="0"/>
    <p:restoredTop sz="95921"/>
  </p:normalViewPr>
  <p:slideViewPr>
    <p:cSldViewPr snapToGrid="0">
      <p:cViewPr varScale="1">
        <p:scale>
          <a:sx n="86" d="100"/>
          <a:sy n="86" d="100"/>
        </p:scale>
        <p:origin x="216" y="81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2508</Words>
  <Application>Microsoft Macintosh PowerPoint</Application>
  <PresentationFormat>Widescreen</PresentationFormat>
  <Paragraphs>325</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157</cp:revision>
  <dcterms:created xsi:type="dcterms:W3CDTF">2020-10-19T03:32:08Z</dcterms:created>
  <dcterms:modified xsi:type="dcterms:W3CDTF">2020-10-21T12:29:12Z</dcterms:modified>
</cp:coreProperties>
</file>